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69" r:id="rId5"/>
    <p:sldId id="263" r:id="rId6"/>
    <p:sldId id="265" r:id="rId7"/>
    <p:sldId id="259" r:id="rId8"/>
    <p:sldId id="260" r:id="rId9"/>
    <p:sldId id="268" r:id="rId10"/>
    <p:sldId id="266" r:id="rId11"/>
    <p:sldId id="261" r:id="rId12"/>
    <p:sldId id="258" r:id="rId13"/>
    <p:sldId id="264" r:id="rId14"/>
    <p:sldId id="262" r:id="rId15"/>
  </p:sldIdLst>
  <p:sldSz cx="12192000" cy="6858000"/>
  <p:notesSz cx="6858000" cy="9144000"/>
  <p:photoAlbum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7" d="100"/>
          <a:sy n="117" d="100"/>
        </p:scale>
        <p:origin x="84" y="3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65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541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44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9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5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5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0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2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0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3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06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4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7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6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72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7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7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7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45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5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7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148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1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9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2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492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579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9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6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064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909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2831-6B65-4531-9E54-CD154751BD36}" type="datetimeFigureOut">
              <a:rPr lang="da-DK" smtClean="0"/>
              <a:t>04-04-2023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646D-497F-41CC-8F6B-8F592492C2A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4476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9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228E5-48B6-4897-96E6-00A83A572A98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04-04-2023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D7515-459F-4D9F-8175-79B09353CA98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16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73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FS_Landsgave-2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94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 Lohse_april_Søg højt_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25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267854" y="267854"/>
            <a:ext cx="11656293" cy="6128973"/>
          </a:xfrm>
          <a:prstGeom prst="rect">
            <a:avLst/>
          </a:prstGeom>
          <a:solidFill>
            <a:srgbClr val="77C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Kombinationstegning 3"/>
          <p:cNvSpPr/>
          <p:nvPr/>
        </p:nvSpPr>
        <p:spPr>
          <a:xfrm>
            <a:off x="0" y="2548643"/>
            <a:ext cx="6149842" cy="1896337"/>
          </a:xfrm>
          <a:custGeom>
            <a:avLst/>
            <a:gdLst>
              <a:gd name="connsiteX0" fmla="*/ 0 w 5526474"/>
              <a:gd name="connsiteY0" fmla="*/ 0 h 1704118"/>
              <a:gd name="connsiteX1" fmla="*/ 4674415 w 5526474"/>
              <a:gd name="connsiteY1" fmla="*/ 0 h 1704118"/>
              <a:gd name="connsiteX2" fmla="*/ 4695568 w 5526474"/>
              <a:gd name="connsiteY2" fmla="*/ 0 h 1704118"/>
              <a:gd name="connsiteX3" fmla="*/ 4695568 w 5526474"/>
              <a:gd name="connsiteY3" fmla="*/ 1068 h 1704118"/>
              <a:gd name="connsiteX4" fmla="*/ 4761533 w 5526474"/>
              <a:gd name="connsiteY4" fmla="*/ 4399 h 1704118"/>
              <a:gd name="connsiteX5" fmla="*/ 5526474 w 5526474"/>
              <a:gd name="connsiteY5" fmla="*/ 852059 h 1704118"/>
              <a:gd name="connsiteX6" fmla="*/ 4761533 w 5526474"/>
              <a:gd name="connsiteY6" fmla="*/ 1699719 h 1704118"/>
              <a:gd name="connsiteX7" fmla="*/ 4695568 w 5526474"/>
              <a:gd name="connsiteY7" fmla="*/ 1703050 h 1704118"/>
              <a:gd name="connsiteX8" fmla="*/ 4695568 w 5526474"/>
              <a:gd name="connsiteY8" fmla="*/ 1704117 h 1704118"/>
              <a:gd name="connsiteX9" fmla="*/ 4674435 w 5526474"/>
              <a:gd name="connsiteY9" fmla="*/ 1704117 h 1704118"/>
              <a:gd name="connsiteX10" fmla="*/ 4674415 w 5526474"/>
              <a:gd name="connsiteY10" fmla="*/ 1704118 h 1704118"/>
              <a:gd name="connsiteX11" fmla="*/ 4674396 w 5526474"/>
              <a:gd name="connsiteY11" fmla="*/ 1704117 h 1704118"/>
              <a:gd name="connsiteX12" fmla="*/ 0 w 5526474"/>
              <a:gd name="connsiteY12" fmla="*/ 1704117 h 170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6474" h="1704118">
                <a:moveTo>
                  <a:pt x="0" y="0"/>
                </a:moveTo>
                <a:lnTo>
                  <a:pt x="4674415" y="0"/>
                </a:lnTo>
                <a:lnTo>
                  <a:pt x="4695568" y="0"/>
                </a:lnTo>
                <a:lnTo>
                  <a:pt x="4695568" y="1068"/>
                </a:lnTo>
                <a:lnTo>
                  <a:pt x="4761533" y="4399"/>
                </a:lnTo>
                <a:cubicBezTo>
                  <a:pt x="5191189" y="48033"/>
                  <a:pt x="5526474" y="410891"/>
                  <a:pt x="5526474" y="852059"/>
                </a:cubicBezTo>
                <a:cubicBezTo>
                  <a:pt x="5526474" y="1293227"/>
                  <a:pt x="5191189" y="1656085"/>
                  <a:pt x="4761533" y="1699719"/>
                </a:cubicBezTo>
                <a:lnTo>
                  <a:pt x="4695568" y="1703050"/>
                </a:lnTo>
                <a:lnTo>
                  <a:pt x="4695568" y="1704117"/>
                </a:lnTo>
                <a:lnTo>
                  <a:pt x="4674435" y="1704117"/>
                </a:lnTo>
                <a:lnTo>
                  <a:pt x="4674415" y="1704118"/>
                </a:lnTo>
                <a:lnTo>
                  <a:pt x="4674396" y="1704117"/>
                </a:lnTo>
                <a:lnTo>
                  <a:pt x="0" y="1704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Rektangel 8"/>
          <p:cNvSpPr>
            <a:spLocks noChangeArrowheads="1"/>
          </p:cNvSpPr>
          <p:nvPr/>
        </p:nvSpPr>
        <p:spPr bwMode="auto">
          <a:xfrm>
            <a:off x="469900" y="806775"/>
            <a:ext cx="7380759" cy="14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sz="13000" b="1" baseline="30000" dirty="0" smtClean="0">
                <a:solidFill>
                  <a:prstClr val="white"/>
                </a:solidFill>
              </a:rPr>
              <a:t>Giv din årsgave</a:t>
            </a:r>
            <a:endParaRPr lang="da-DK" sz="13000" b="1" baseline="30000" dirty="0">
              <a:solidFill>
                <a:prstClr val="white"/>
              </a:solidFill>
            </a:endParaRPr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469900" y="1723696"/>
            <a:ext cx="754208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sz="6800" baseline="30000" dirty="0">
                <a:solidFill>
                  <a:prstClr val="white"/>
                </a:solidFill>
              </a:rPr>
              <a:t>t</a:t>
            </a:r>
            <a:r>
              <a:rPr lang="da-DK" sz="6800" baseline="30000" dirty="0" smtClean="0">
                <a:solidFill>
                  <a:prstClr val="white"/>
                </a:solidFill>
              </a:rPr>
              <a:t>il Indre Mission på </a:t>
            </a:r>
            <a:r>
              <a:rPr lang="da-DK" sz="6800" baseline="30000" dirty="0" err="1" smtClean="0">
                <a:solidFill>
                  <a:prstClr val="white"/>
                </a:solidFill>
              </a:rPr>
              <a:t>MobilePay</a:t>
            </a:r>
            <a:endParaRPr lang="da-DK" sz="6800" baseline="30000" dirty="0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9460871" y="11042"/>
            <a:ext cx="2731129" cy="5802985"/>
          </a:xfrm>
          <a:prstGeom prst="rect">
            <a:avLst/>
          </a:prstGeom>
          <a:blipFill>
            <a:blip r:embed="rId2">
              <a:alphaModFix amt="6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prstClr val="white"/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6" y="2636739"/>
            <a:ext cx="4466972" cy="1761656"/>
          </a:xfrm>
          <a:prstGeom prst="rect">
            <a:avLst/>
          </a:prstGeom>
        </p:spPr>
      </p:pic>
      <p:sp>
        <p:nvSpPr>
          <p:cNvPr id="9" name="Rektangel 5"/>
          <p:cNvSpPr>
            <a:spLocks noChangeArrowheads="1"/>
          </p:cNvSpPr>
          <p:nvPr/>
        </p:nvSpPr>
        <p:spPr bwMode="auto">
          <a:xfrm>
            <a:off x="389236" y="4939079"/>
            <a:ext cx="7832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sz="5400" baseline="30000" dirty="0" smtClean="0">
                <a:solidFill>
                  <a:prstClr val="white"/>
                </a:solidFill>
              </a:rPr>
              <a:t>Skriv givernummer eller navn og adresse i tekstfeltet, hvis du ønsker skattefradrag</a:t>
            </a:r>
            <a:endParaRPr lang="da-DK" sz="5400" baseline="30000" dirty="0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267854" y="6099906"/>
            <a:ext cx="11656293" cy="473676"/>
          </a:xfrm>
          <a:prstGeom prst="rect">
            <a:avLst/>
          </a:prstGeom>
          <a:solidFill>
            <a:srgbClr val="3737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30124 Lytter du til podcast (1920x108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7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FS_konsulenter-Sjaellan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4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2023-2-impul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55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Godt Begyndt v.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04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267854" y="267854"/>
            <a:ext cx="11656293" cy="6128973"/>
          </a:xfrm>
          <a:prstGeom prst="rect">
            <a:avLst/>
          </a:prstGeom>
          <a:solidFill>
            <a:srgbClr val="77C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152122" y="1000312"/>
            <a:ext cx="10953219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0" b="1" baseline="30000" dirty="0" smtClean="0">
                <a:solidFill>
                  <a:prstClr val="white"/>
                </a:solidFill>
              </a:rPr>
              <a:t>Din årsgave</a:t>
            </a:r>
          </a:p>
        </p:txBody>
      </p:sp>
      <p:sp>
        <p:nvSpPr>
          <p:cNvPr id="2" name="Rektangel 1"/>
          <p:cNvSpPr/>
          <p:nvPr/>
        </p:nvSpPr>
        <p:spPr>
          <a:xfrm>
            <a:off x="0" y="6160655"/>
            <a:ext cx="12192000" cy="526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834196" y="6196857"/>
            <a:ext cx="8173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a-DK" sz="4800" baseline="30000" dirty="0" err="1" smtClean="0">
                <a:solidFill>
                  <a:srgbClr val="343435"/>
                </a:solidFill>
              </a:rPr>
              <a:t>MobilePay</a:t>
            </a:r>
            <a:r>
              <a:rPr lang="da-DK" sz="4800" baseline="30000" dirty="0" smtClean="0">
                <a:solidFill>
                  <a:srgbClr val="343435"/>
                </a:solidFill>
              </a:rPr>
              <a:t> </a:t>
            </a:r>
            <a:r>
              <a:rPr lang="da-DK" sz="4800" b="1" baseline="30000" dirty="0" smtClean="0">
                <a:solidFill>
                  <a:srgbClr val="343435"/>
                </a:solidFill>
              </a:rPr>
              <a:t>12912</a:t>
            </a:r>
            <a:r>
              <a:rPr lang="da-DK" sz="4800" dirty="0" smtClean="0">
                <a:solidFill>
                  <a:srgbClr val="343435"/>
                </a:solidFill>
              </a:rPr>
              <a:t> </a:t>
            </a:r>
            <a:endParaRPr lang="da-DK" sz="4800" b="1" baseline="30000" dirty="0">
              <a:solidFill>
                <a:srgbClr val="343435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75495" y="6396827"/>
            <a:ext cx="4096512" cy="54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400" baseline="30000" dirty="0" smtClean="0">
                <a:solidFill>
                  <a:prstClr val="black"/>
                </a:solidFill>
              </a:rPr>
              <a:t>aarsgave.indremission.dk</a:t>
            </a:r>
            <a:endParaRPr lang="da-DK" sz="4400" baseline="30000" dirty="0">
              <a:solidFill>
                <a:prstClr val="black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206440" y="1856501"/>
            <a:ext cx="8922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a-DK" sz="6600" baseline="30000" dirty="0">
                <a:solidFill>
                  <a:prstClr val="white"/>
                </a:solidFill>
              </a:rPr>
              <a:t>- dit bidrag til mission i tiden</a:t>
            </a:r>
          </a:p>
        </p:txBody>
      </p:sp>
      <p:sp>
        <p:nvSpPr>
          <p:cNvPr id="11" name="Afrundet rektangel 10"/>
          <p:cNvSpPr/>
          <p:nvPr/>
        </p:nvSpPr>
        <p:spPr>
          <a:xfrm>
            <a:off x="1206440" y="2931867"/>
            <a:ext cx="8390233" cy="24669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1458824" y="3194241"/>
            <a:ext cx="79386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da-DK" sz="3000" dirty="0">
                <a:solidFill>
                  <a:prstClr val="black"/>
                </a:solidFill>
              </a:rPr>
              <a:t>Vi står sammen om at være i </a:t>
            </a:r>
            <a:r>
              <a:rPr lang="da-DK" sz="3000" b="1" dirty="0">
                <a:solidFill>
                  <a:prstClr val="black"/>
                </a:solidFill>
              </a:rPr>
              <a:t>mission i tiden </a:t>
            </a:r>
            <a:r>
              <a:rPr lang="da-DK" sz="3000" dirty="0">
                <a:solidFill>
                  <a:prstClr val="black"/>
                </a:solidFill>
              </a:rPr>
              <a:t>for at </a:t>
            </a:r>
            <a:endParaRPr lang="da-DK" sz="3000" dirty="0" smtClean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da-DK" sz="3000" i="1" dirty="0" smtClean="0">
                <a:solidFill>
                  <a:prstClr val="black"/>
                </a:solidFill>
              </a:rPr>
              <a:t>lede </a:t>
            </a:r>
            <a:r>
              <a:rPr lang="da-DK" sz="3000" i="1" dirty="0">
                <a:solidFill>
                  <a:prstClr val="black"/>
                </a:solidFill>
              </a:rPr>
              <a:t>til Jesus og leve i Ham</a:t>
            </a:r>
            <a:r>
              <a:rPr lang="da-DK" sz="3000" dirty="0" smtClean="0">
                <a:solidFill>
                  <a:prstClr val="black"/>
                </a:solidFill>
              </a:rPr>
              <a:t>.</a:t>
            </a:r>
          </a:p>
          <a:p>
            <a:pPr>
              <a:spcBef>
                <a:spcPct val="0"/>
              </a:spcBef>
            </a:pPr>
            <a:endParaRPr lang="da-DK" sz="3000" dirty="0">
              <a:solidFill>
                <a:prstClr val="black"/>
              </a:solidFill>
            </a:endParaRPr>
          </a:p>
          <a:p>
            <a:pPr>
              <a:spcBef>
                <a:spcPct val="0"/>
              </a:spcBef>
            </a:pPr>
            <a:r>
              <a:rPr lang="da-DK" sz="3000" dirty="0">
                <a:solidFill>
                  <a:prstClr val="black"/>
                </a:solidFill>
              </a:rPr>
              <a:t>Derfor er dit bidrag til Årsgaven 2023 værdifuldt.</a:t>
            </a:r>
          </a:p>
        </p:txBody>
      </p:sp>
      <p:sp>
        <p:nvSpPr>
          <p:cNvPr id="14" name="Rektangel 13"/>
          <p:cNvSpPr/>
          <p:nvPr/>
        </p:nvSpPr>
        <p:spPr>
          <a:xfrm>
            <a:off x="9292552" y="-368961"/>
            <a:ext cx="2918378" cy="5989805"/>
          </a:xfrm>
          <a:prstGeom prst="rect">
            <a:avLst/>
          </a:prstGeom>
          <a:blipFill>
            <a:blip r:embed="rId2">
              <a:alphaModFix amt="6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4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DFS_JuniorSportsCamp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84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PP Lohse_april_Løsesummen Jesus_16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69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9000"/>
    </mc:Choice>
    <mc:Fallback>
      <p:transition spd="slow" advClick="0" advTm="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62</Words>
  <Application>Microsoft Office PowerPoint</Application>
  <PresentationFormat>Widescreen</PresentationFormat>
  <Paragraphs>11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1_Office-tema</vt:lpstr>
      <vt:lpstr>2_Office-tema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Indre 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Morten Stubkjær Klausen</dc:creator>
  <cp:lastModifiedBy>Morten Stubkjær Klausen</cp:lastModifiedBy>
  <cp:revision>4</cp:revision>
  <dcterms:created xsi:type="dcterms:W3CDTF">2023-03-31T12:18:43Z</dcterms:created>
  <dcterms:modified xsi:type="dcterms:W3CDTF">2023-04-04T08:45:01Z</dcterms:modified>
</cp:coreProperties>
</file>