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9" r:id="rId2"/>
    <p:sldId id="493" r:id="rId3"/>
    <p:sldId id="497" r:id="rId4"/>
    <p:sldId id="496" r:id="rId5"/>
    <p:sldId id="501" r:id="rId6"/>
    <p:sldId id="498" r:id="rId7"/>
    <p:sldId id="495" r:id="rId8"/>
    <p:sldId id="500" r:id="rId9"/>
    <p:sldId id="494" r:id="rId10"/>
    <p:sldId id="503" r:id="rId11"/>
    <p:sldId id="502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14" r:id="rId23"/>
    <p:sldId id="515" r:id="rId24"/>
    <p:sldId id="516" r:id="rId25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80" y="3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15-01-2024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-slid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2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6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6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7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begyndt - pp til Missionshuse 2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2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7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9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46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0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67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TAK slide lokal 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8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6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3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0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4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IMU_Krydsfelt-20-janu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99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Lys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42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r lokalt FIF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5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januar_24_En almindelig sko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16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Inspirationsda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5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januar_24_Fasteandagt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00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JuniorSportsCamp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1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34</cp:revision>
  <dcterms:created xsi:type="dcterms:W3CDTF">2023-03-31T12:18:43Z</dcterms:created>
  <dcterms:modified xsi:type="dcterms:W3CDTF">2024-01-15T11:09:10Z</dcterms:modified>
</cp:coreProperties>
</file>