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91" r:id="rId2"/>
    <p:sldId id="568" r:id="rId3"/>
    <p:sldId id="569" r:id="rId4"/>
    <p:sldId id="570" r:id="rId5"/>
    <p:sldId id="571" r:id="rId6"/>
    <p:sldId id="572" r:id="rId7"/>
    <p:sldId id="573" r:id="rId8"/>
    <p:sldId id="574" r:id="rId9"/>
    <p:sldId id="575" r:id="rId10"/>
    <p:sldId id="577" r:id="rId11"/>
    <p:sldId id="578" r:id="rId12"/>
    <p:sldId id="579" r:id="rId13"/>
    <p:sldId id="580" r:id="rId14"/>
    <p:sldId id="581" r:id="rId15"/>
    <p:sldId id="582" r:id="rId16"/>
    <p:sldId id="583" r:id="rId17"/>
    <p:sldId id="584" r:id="rId18"/>
    <p:sldId id="585" r:id="rId19"/>
    <p:sldId id="586" r:id="rId20"/>
    <p:sldId id="587" r:id="rId21"/>
    <p:sldId id="588" r:id="rId22"/>
    <p:sldId id="589" r:id="rId23"/>
    <p:sldId id="590" r:id="rId24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32" y="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02-05-2024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02-05-2024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02-05-2024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02-05-2024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02-05-2024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02-05-2024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02-05-2024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02-05-2024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02-05-2024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02-05-2024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02-05-2024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02-05-2024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4 Årsmødefestival - web - PRlokalt - 1920x1080px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3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65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Eviggl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8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8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Godly-Pl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43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4 Årsmødefestival - web - PRlokalt - 1920x1080px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1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7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45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0124 Lytter du til podcast (1920x108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2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ormidlingskurs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46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45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CMørkholt 2024 lokal pp 1920x1080px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3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42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Familie---Omsorgspakke---1920x1080px-powerpoint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96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07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aste-gav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87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MusicPoint2024 - PP plakat 3200x1800px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07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Lohse_Under-halvmån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93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Lodsedler-2024-sael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8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BC 2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68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Lohse_Fra folkedrab til Fuglered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7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Årsgave 2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09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marts 2024_Konfirmationsgav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30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Morten Stubkjær Klausen</cp:lastModifiedBy>
  <cp:revision>42</cp:revision>
  <dcterms:created xsi:type="dcterms:W3CDTF">2023-03-31T12:18:43Z</dcterms:created>
  <dcterms:modified xsi:type="dcterms:W3CDTF">2024-05-02T14:08:44Z</dcterms:modified>
</cp:coreProperties>
</file>