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61" r:id="rId5"/>
    <p:sldId id="259" r:id="rId6"/>
    <p:sldId id="263" r:id="rId7"/>
  </p:sldIdLst>
  <p:sldSz cx="12192000" cy="6858000"/>
  <p:notesSz cx="6858000" cy="9144000"/>
  <p:photoAlbum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84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762-545C-4901-88BB-5041BE874D42}" type="datetimeFigureOut">
              <a:rPr lang="da-DK" smtClean="0"/>
              <a:t>10-03-2023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2918-2156-4541-9E14-49CC827E4D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175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762-545C-4901-88BB-5041BE874D42}" type="datetimeFigureOut">
              <a:rPr lang="da-DK" smtClean="0"/>
              <a:t>10-03-2023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2918-2156-4541-9E14-49CC827E4D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841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762-545C-4901-88BB-5041BE874D42}" type="datetimeFigureOut">
              <a:rPr lang="da-DK" smtClean="0"/>
              <a:t>10-03-2023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2918-2156-4541-9E14-49CC827E4D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280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762-545C-4901-88BB-5041BE874D42}" type="datetimeFigureOut">
              <a:rPr lang="da-DK" smtClean="0"/>
              <a:t>10-03-2023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2918-2156-4541-9E14-49CC827E4D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58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762-545C-4901-88BB-5041BE874D42}" type="datetimeFigureOut">
              <a:rPr lang="da-DK" smtClean="0"/>
              <a:t>10-03-2023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2918-2156-4541-9E14-49CC827E4D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627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762-545C-4901-88BB-5041BE874D42}" type="datetimeFigureOut">
              <a:rPr lang="da-DK" smtClean="0"/>
              <a:t>10-03-2023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2918-2156-4541-9E14-49CC827E4D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645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762-545C-4901-88BB-5041BE874D42}" type="datetimeFigureOut">
              <a:rPr lang="da-DK" smtClean="0"/>
              <a:t>10-03-2023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2918-2156-4541-9E14-49CC827E4D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937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762-545C-4901-88BB-5041BE874D42}" type="datetimeFigureOut">
              <a:rPr lang="da-DK" smtClean="0"/>
              <a:t>10-03-2023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2918-2156-4541-9E14-49CC827E4D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468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762-545C-4901-88BB-5041BE874D42}" type="datetimeFigureOut">
              <a:rPr lang="da-DK" smtClean="0"/>
              <a:t>10-03-2023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2918-2156-4541-9E14-49CC827E4D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035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762-545C-4901-88BB-5041BE874D42}" type="datetimeFigureOut">
              <a:rPr lang="da-DK" smtClean="0"/>
              <a:t>10-03-2023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2918-2156-4541-9E14-49CC827E4D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0443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7762-545C-4901-88BB-5041BE874D42}" type="datetimeFigureOut">
              <a:rPr lang="da-DK" smtClean="0"/>
              <a:t>10-03-2023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2918-2156-4541-9E14-49CC827E4D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181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F7762-545C-4901-88BB-5041BE874D42}" type="datetimeFigureOut">
              <a:rPr lang="da-DK" smtClean="0"/>
              <a:t>10-03-2023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2918-2156-4541-9E14-49CC827E4D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762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0124 Lytter du til podcast (1920x108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1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76"/>
    </mc:Choice>
    <mc:Fallback>
      <p:transition spd="slow" advTm="86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023-2-impul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532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45"/>
    </mc:Choice>
    <mc:Fallback>
      <p:transition spd="slow" advTm="974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Indsamling-Gavebre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73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56"/>
    </mc:Choice>
    <mc:Fallback>
      <p:transition spd="slow" advTm="825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PP Lohse_marts_Gud, ord og himstregimser_16-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66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33"/>
    </mc:Choice>
    <mc:Fallback>
      <p:transition spd="slow" advTm="903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inspirationsbanken16-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38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2"/>
    </mc:Choice>
    <mc:Fallback>
      <p:transition spd="slow" advTm="832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PP Lohse_marts_Konfirmationsgaver_16-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21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89"/>
    </mc:Choice>
    <mc:Fallback>
      <p:transition spd="slow" advTm="708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Indre 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Morten Stubkjær Klausen</dc:creator>
  <cp:lastModifiedBy>Morten Stubkjær Klausen</cp:lastModifiedBy>
  <cp:revision>8</cp:revision>
  <dcterms:created xsi:type="dcterms:W3CDTF">2023-02-27T14:16:22Z</dcterms:created>
  <dcterms:modified xsi:type="dcterms:W3CDTF">2023-03-10T09:46:17Z</dcterms:modified>
  <cp:contentStatus/>
</cp:coreProperties>
</file>